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9" r:id="rId3"/>
    <p:sldId id="263" r:id="rId4"/>
    <p:sldId id="270" r:id="rId5"/>
    <p:sldId id="258" r:id="rId6"/>
    <p:sldId id="261" r:id="rId7"/>
    <p:sldId id="264" r:id="rId8"/>
    <p:sldId id="265" r:id="rId9"/>
    <p:sldId id="266" r:id="rId10"/>
    <p:sldId id="267" r:id="rId11"/>
    <p:sldId id="268" r:id="rId12"/>
    <p:sldId id="260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5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0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5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6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5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4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79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8CEAC3-0101-408C-AB93-EABDA87C86C2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93890D-6473-4594-817B-753A5DB475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94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1080" y="1077022"/>
            <a:ext cx="9870440" cy="8299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IPL Data Analysis (Group 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75688"/>
            <a:ext cx="10668000" cy="478231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Project Presentation</a:t>
            </a:r>
          </a:p>
          <a:p>
            <a:pPr algn="ctr"/>
            <a:endParaRPr lang="en-US" sz="5400" b="1" dirty="0"/>
          </a:p>
        </p:txBody>
      </p:sp>
      <p:sp>
        <p:nvSpPr>
          <p:cNvPr id="4" name="Rectangle 3"/>
          <p:cNvSpPr/>
          <p:nvPr/>
        </p:nvSpPr>
        <p:spPr>
          <a:xfrm>
            <a:off x="1644692" y="4426761"/>
            <a:ext cx="719236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Team Members:</a:t>
            </a:r>
          </a:p>
          <a:p>
            <a:r>
              <a:rPr lang="en-US" dirty="0"/>
              <a:t>ANKITA K (142302002)</a:t>
            </a:r>
          </a:p>
          <a:p>
            <a:r>
              <a:rPr lang="en-US" dirty="0"/>
              <a:t>VISHAL SINGH (142302009)</a:t>
            </a:r>
          </a:p>
          <a:p>
            <a:r>
              <a:rPr lang="en-US" dirty="0"/>
              <a:t>ABHISHEK S MAYYA (142302014)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D1C5-44F3-F74A-6B31-11DB22B20B6A}"/>
              </a:ext>
            </a:extLst>
          </p:cNvPr>
          <p:cNvSpPr txBox="1"/>
          <p:nvPr/>
        </p:nvSpPr>
        <p:spPr>
          <a:xfrm>
            <a:off x="1644692" y="3520462"/>
            <a:ext cx="24112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/>
              <a:t>DS5003:DE Project</a:t>
            </a:r>
          </a:p>
          <a:p>
            <a:pPr algn="just"/>
            <a:r>
              <a:rPr lang="en-IN" sz="2000" dirty="0"/>
              <a:t>Dr.Mrinal Das</a:t>
            </a:r>
          </a:p>
          <a:p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43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all&#10;&#10;Description automatically generated">
            <a:extLst>
              <a:ext uri="{FF2B5EF4-FFF2-40B4-BE49-F238E27FC236}">
                <a16:creationId xmlns:a16="http://schemas.microsoft.com/office/drawing/2014/main" id="{55AD3B77-6C3B-D940-2123-E0C160E3A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ricket ball&#10;&#10;Description automatically generated">
            <a:extLst>
              <a:ext uri="{FF2B5EF4-FFF2-40B4-BE49-F238E27FC236}">
                <a16:creationId xmlns:a16="http://schemas.microsoft.com/office/drawing/2014/main" id="{CFCA8B94-141C-7EEB-D7A8-17D6440F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6437"/>
          </a:xfrm>
        </p:spPr>
        <p:txBody>
          <a:bodyPr/>
          <a:lstStyle/>
          <a:p>
            <a:r>
              <a:rPr lang="en-US" b="1" u="sng" dirty="0"/>
              <a:t>Tools and 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• Pre-processing in google colab: Pandas, NumPy</a:t>
            </a:r>
          </a:p>
          <a:p>
            <a:r>
              <a:rPr lang="en-US" dirty="0"/>
              <a:t>• Database Management: PostgreSQL,VS code,psycopg2 to interaction of python application with postgresql</a:t>
            </a:r>
          </a:p>
          <a:p>
            <a:r>
              <a:rPr lang="en-US" dirty="0"/>
              <a:t>• Visualization: Matplotlib, Seaborn,plotly for creating interactive charts and graphs.</a:t>
            </a:r>
          </a:p>
          <a:p>
            <a:r>
              <a:rPr lang="en-US" dirty="0"/>
              <a:t>• Dashboard: Streamlit for creating a dashboard</a:t>
            </a:r>
          </a:p>
        </p:txBody>
      </p:sp>
    </p:spTree>
    <p:extLst>
      <p:ext uri="{BB962C8B-B14F-4D97-AF65-F5344CB8AC3E}">
        <p14:creationId xmlns:p14="http://schemas.microsoft.com/office/powerpoint/2010/main" val="422834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7499-3EC2-8B27-E387-EA390517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4357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INDIVIDUAL CONTRIBUTIONS</a:t>
            </a:r>
            <a:endParaRPr lang="en-IN" sz="2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CE96-7CE9-354D-BD7D-EA483DD8B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7481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1.ANKITA 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Responsible for designing the dashboard, login/register pages, and associated backend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Handling SQL queries and contributing to visualization aspects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2.VISHAL SINGH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Focus on preprocessing the dataset and some SQL queries.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Responsible for visualizing the queries in the dashboard.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3.ABHISHEK S MAYYA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Involved in designing the database and crafting SQL queries.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Takes charge of the Batting and Bowling Record section in the dashboard.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6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5413" y="389107"/>
            <a:ext cx="10956587" cy="3039894"/>
          </a:xfrm>
        </p:spPr>
        <p:txBody>
          <a:bodyPr>
            <a:normAutofit/>
          </a:bodyPr>
          <a:lstStyle/>
          <a:p>
            <a:r>
              <a:rPr lang="en-US" sz="6000" dirty="0"/>
              <a:t>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00729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Details of Pre-processing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Data Examination</a:t>
            </a:r>
            <a:r>
              <a:rPr lang="en-US" dirty="0"/>
              <a:t>: </a:t>
            </a:r>
          </a:p>
          <a:p>
            <a:r>
              <a:rPr lang="en-US" dirty="0"/>
              <a:t>We addressed missing data in certain columns that are  important, such as </a:t>
            </a:r>
            <a:r>
              <a:rPr lang="en-US" i="1" dirty="0"/>
              <a:t>City-(Sharjah Cricket stadium</a:t>
            </a:r>
            <a:r>
              <a:rPr lang="en-US" dirty="0"/>
              <a:t>, </a:t>
            </a:r>
            <a:r>
              <a:rPr lang="en-US" i="1" dirty="0"/>
              <a:t>Dubai International Cricket Stadium)</a:t>
            </a:r>
            <a:r>
              <a:rPr lang="en-US" dirty="0"/>
              <a:t>, </a:t>
            </a:r>
            <a:r>
              <a:rPr lang="en-US" i="1" dirty="0"/>
              <a:t>Season(2007/08=2008), Team names(Name correction), Venue(Name Correction)</a:t>
            </a:r>
          </a:p>
          <a:p>
            <a:r>
              <a:rPr lang="en-US" sz="2800" dirty="0"/>
              <a:t>Feature Engineering: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merged  certain columns like:</a:t>
            </a:r>
          </a:p>
          <a:p>
            <a:pPr marL="0" indent="0">
              <a:buNone/>
            </a:pPr>
            <a:r>
              <a:rPr lang="en-US" dirty="0"/>
              <a:t>    Kind + Fielders involved = caught by R Sai Kishore</a:t>
            </a:r>
          </a:p>
          <a:p>
            <a:pPr marL="0" indent="0">
              <a:buNone/>
            </a:pPr>
            <a:r>
              <a:rPr lang="en-US" dirty="0"/>
              <a:t>    wonby + Margin      = won by 7 wickets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Generate new features as needed, such as calculating run rates, over-by-over statistics, or player performance metrics. Aggregate data at various levels, such as match-level or player-level statistics to derive meaningful insights.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705D53-7DDD-92A1-1281-93BCA1F9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6" y="155643"/>
            <a:ext cx="8133782" cy="5184842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BAE2DF5-4842-1C6D-3DF0-C94817F8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22" y="3043676"/>
            <a:ext cx="3619122" cy="157692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7D03E08-EAA6-DB62-C239-185333E1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85" y="155643"/>
            <a:ext cx="3701559" cy="12870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5D4FDC-BD64-A527-8BF5-760EF9514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37195" y="1947516"/>
            <a:ext cx="1164437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AB64B1C-C3BF-3898-6A5E-954F505E9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0" y="713406"/>
            <a:ext cx="6688809" cy="887997"/>
          </a:xfrm>
          <a:prstGeom prst="rect">
            <a:avLst/>
          </a:prstGeom>
        </p:spPr>
      </p:pic>
      <p:pic>
        <p:nvPicPr>
          <p:cNvPr id="11" name="Picture 10" descr="A screenshot of a sports match&#10;&#10;Description automatically generated">
            <a:extLst>
              <a:ext uri="{FF2B5EF4-FFF2-40B4-BE49-F238E27FC236}">
                <a16:creationId xmlns:a16="http://schemas.microsoft.com/office/drawing/2014/main" id="{4548D7DB-04C0-1473-1FEA-FA21A58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4" y="281029"/>
            <a:ext cx="3071126" cy="1752752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423B0C-EC75-2E79-6D91-8AB959A3E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3" y="2736507"/>
            <a:ext cx="2427657" cy="3030204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F94BF968-C4E6-D401-D8F0-01AD51422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32" y="3429000"/>
            <a:ext cx="10314129" cy="25841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94B66A-0194-66D8-9C10-3A81491A16AF}"/>
              </a:ext>
            </a:extLst>
          </p:cNvPr>
          <p:cNvSpPr/>
          <p:nvPr/>
        </p:nvSpPr>
        <p:spPr>
          <a:xfrm>
            <a:off x="3487479" y="3763926"/>
            <a:ext cx="1137684" cy="531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651D03-DF40-98B0-2B9E-5784DFDFBB1C}"/>
              </a:ext>
            </a:extLst>
          </p:cNvPr>
          <p:cNvSpPr/>
          <p:nvPr/>
        </p:nvSpPr>
        <p:spPr>
          <a:xfrm>
            <a:off x="3608898" y="891590"/>
            <a:ext cx="1137684" cy="531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212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413"/>
            <a:ext cx="8596313" cy="36734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Database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2875280"/>
            <a:ext cx="12009120" cy="355250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98D1DA-0C26-4C15-FD29-CEE61B788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619760"/>
            <a:ext cx="11521439" cy="56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85738"/>
            <a:ext cx="10058400" cy="4746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Dashboard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B67F4E-9966-F7B6-306B-DC9E8C66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" y="660400"/>
            <a:ext cx="12059920" cy="5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2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ball on grass&#10;&#10;Description automatically generated">
            <a:extLst>
              <a:ext uri="{FF2B5EF4-FFF2-40B4-BE49-F238E27FC236}">
                <a16:creationId xmlns:a16="http://schemas.microsoft.com/office/drawing/2014/main" id="{93638757-3718-D5BA-5AAE-BD86562A9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8960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all&#10;&#10;Description automatically generated">
            <a:extLst>
              <a:ext uri="{FF2B5EF4-FFF2-40B4-BE49-F238E27FC236}">
                <a16:creationId xmlns:a16="http://schemas.microsoft.com/office/drawing/2014/main" id="{9534AB01-C06F-CE07-2861-9CAE5A38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4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ball on grass&#10;&#10;Description automatically generated">
            <a:extLst>
              <a:ext uri="{FF2B5EF4-FFF2-40B4-BE49-F238E27FC236}">
                <a16:creationId xmlns:a16="http://schemas.microsoft.com/office/drawing/2014/main" id="{A6500FF0-8A10-B080-081D-899D06450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711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289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Retrospect</vt:lpstr>
      <vt:lpstr>IPL Data Analysis (Group 7)</vt:lpstr>
      <vt:lpstr>Details of Pre-processing</vt:lpstr>
      <vt:lpstr>PowerPoint Presentation</vt:lpstr>
      <vt:lpstr>PowerPoint Presentation</vt:lpstr>
      <vt:lpstr>Database Schema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Libraries</vt:lpstr>
      <vt:lpstr>INDIVIDUAL CONTRIBUTIONS</vt:lpstr>
      <vt:lpstr>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 (Group 7)</dc:title>
  <dc:creator>Windows User</dc:creator>
  <cp:lastModifiedBy>Abhishek Mayya</cp:lastModifiedBy>
  <cp:revision>16</cp:revision>
  <dcterms:created xsi:type="dcterms:W3CDTF">2023-10-17T15:28:15Z</dcterms:created>
  <dcterms:modified xsi:type="dcterms:W3CDTF">2023-11-20T06:31:48Z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2023-10-17T18:35:15Z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a4bdf951-56ac-41e4-9e47-1a4b059e5309</vt:lpwstr>
  </property>
  <property fmtid="{D5CDD505-2E9C-101B-9397-08002B2CF9AE}" pid="7" name="MSIP_Label_defa4170-0d19-0005-0004-bc88714345d2_ActionId">
    <vt:lpwstr>75d4e302-ad08-4fd2-8814-32abaf356f8b</vt:lpwstr>
  </property>
  <property fmtid="{D5CDD505-2E9C-101B-9397-08002B2CF9AE}" pid="8" name="MSIP_Label_defa4170-0d19-0005-0004-bc88714345d2_ContentBits">
    <vt:lpwstr>0</vt:lpwstr>
  </property>
</Properties>
</file>